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"/>
          <p:cNvSpPr txBox="1"/>
          <p:nvPr/>
        </p:nvSpPr>
        <p:spPr>
          <a:xfrm>
            <a:off x="720000" y="2160000"/>
            <a:ext cx="10728000" cy="10800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txBody>
          <a:bodyPr lIns="90000" tIns="45000" rIns="90000" bIns="45000" anchor="t">
            <a:spAutoFit/>
          </a:bodyPr>
          <a:p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Quarterly update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"/>
          <p:cNvSpPr txBox="1"/>
          <p:nvPr/>
        </p:nvSpPr>
        <p:spPr>
          <a:xfrm>
            <a:off x="720000" y="3600000"/>
            <a:ext cx="10728000" cy="7200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txBody>
          <a:bodyPr lIns="90000" tIns="45000" rIns="90000" bIns="45000" anchor="t">
            <a:spAutoFit/>
          </a:bodyPr>
          <a:p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Example Supplier Ltd, Q3 2026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"/>
          <p:cNvSpPr txBox="1"/>
          <p:nvPr/>
        </p:nvSpPr>
        <p:spPr>
          <a:xfrm>
            <a:off x="720000" y="360000"/>
            <a:ext cx="10728000" cy="10800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txBody>
          <a:bodyPr lIns="90000" tIns="45000" rIns="90000" bIns="45000" anchor="t">
            <a:spAutoFit/>
          </a:bodyPr>
          <a:p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Highlights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" name=""/>
          <p:cNvSpPr txBox="1"/>
          <p:nvPr/>
        </p:nvSpPr>
        <p:spPr>
          <a:xfrm>
            <a:off x="720000" y="1620000"/>
            <a:ext cx="10728000" cy="43200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txBody>
          <a:bodyPr lIns="90000" tIns="45000" rIns="90000" bIns="45000" anchor="t">
            <a:spAutoFit/>
          </a:bodyPr>
          <a:p>
            <a:pPr marL="216000" indent="-216000">
              <a:buClr>
                <a:srgbClr val="000000"/>
              </a:buClr>
              <a:buSzPct val="45000"/>
              <a:buFont typeface="starbats" charset="2"/>
              <a:buChar char="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Revenue up 8% on Q2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starbats" charset="2"/>
              <a:buChar char="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Two new customers signed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starbats" charset="2"/>
              <a:buChar char="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Support response time under 4 hours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A4 Office-examples</dc:creator>
  <dc:description/>
  <dc:language>en-US</dc:language>
  <cp:lastModifiedBy/>
  <cp:revision>0</cp:revision>
  <dc:subject/>
  <dc:title>Quarterly update</dc:title>
</cp:coreProperties>
</file>